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83" r:id="rId3"/>
    <p:sldId id="262" r:id="rId4"/>
    <p:sldId id="261" r:id="rId5"/>
    <p:sldId id="258" r:id="rId6"/>
    <p:sldId id="259" r:id="rId7"/>
    <p:sldId id="281" r:id="rId8"/>
    <p:sldId id="282" r:id="rId9"/>
    <p:sldId id="260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0"/>
  </p:normalViewPr>
  <p:slideViewPr>
    <p:cSldViewPr snapToGrid="0" snapToObjects="1">
      <p:cViewPr varScale="1">
        <p:scale>
          <a:sx n="109" d="100"/>
          <a:sy n="109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jpg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7AACEE-711D-8542-96DF-BA883DFAE8D6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F39ED-9366-654F-941F-2FCFBD6BD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217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F39ED-9366-654F-941F-2FCFBD6BD1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97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11/30/17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11/30/17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11/30/17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5"/>
            <a:ext cx="8679915" cy="76148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Delivery On Foot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2965938"/>
            <a:ext cx="8673427" cy="2262916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Capstone Project</a:t>
            </a:r>
          </a:p>
          <a:p>
            <a:pPr algn="r"/>
            <a:endParaRPr lang="en-US" sz="1400" dirty="0" smtClean="0"/>
          </a:p>
          <a:p>
            <a:pPr algn="r"/>
            <a:r>
              <a:rPr lang="en-US" sz="1400" dirty="0" smtClean="0"/>
              <a:t>Team Members:</a:t>
            </a:r>
          </a:p>
          <a:p>
            <a:pPr algn="r"/>
            <a:r>
              <a:rPr lang="en-US" sz="1400" dirty="0" smtClean="0"/>
              <a:t>Mandeep Kaur (C0684262)</a:t>
            </a:r>
          </a:p>
          <a:p>
            <a:pPr algn="r"/>
            <a:r>
              <a:rPr lang="en-US" sz="1400" dirty="0" smtClean="0"/>
              <a:t>Fahad Shaikh (C0686094)</a:t>
            </a:r>
          </a:p>
          <a:p>
            <a:pPr algn="r"/>
            <a:r>
              <a:rPr lang="en-US" sz="1400" dirty="0" err="1" smtClean="0"/>
              <a:t>Sahil</a:t>
            </a:r>
            <a:r>
              <a:rPr lang="en-US" sz="1400" dirty="0" smtClean="0"/>
              <a:t> </a:t>
            </a:r>
            <a:r>
              <a:rPr lang="en-US" sz="1400" dirty="0" err="1" smtClean="0"/>
              <a:t>Thapar</a:t>
            </a:r>
            <a:r>
              <a:rPr lang="en-US" sz="1400" dirty="0" smtClean="0"/>
              <a:t> (C0688032)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771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Screen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6619" y="803275"/>
            <a:ext cx="3084700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52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 up Screen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20387" y="803275"/>
            <a:ext cx="3077164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90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Listing Screen (Poster Specific)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4097" y="803275"/>
            <a:ext cx="3089744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527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Bids Screen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9133" y="803275"/>
            <a:ext cx="3079672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599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New Listing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20387" y="803275"/>
            <a:ext cx="3077164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489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Listing View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20387" y="803275"/>
            <a:ext cx="3077164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8276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Bids Accepted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6619" y="803275"/>
            <a:ext cx="3084700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88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Bid Acceptance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09027" y="803275"/>
            <a:ext cx="3099883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43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Bids Screen (Runner Specific)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9133" y="803275"/>
            <a:ext cx="3079672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09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Bid Interface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5359" y="803275"/>
            <a:ext cx="3087220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196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DOF?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Isn’t it frustrating to wait for days just for a small package or documents that </a:t>
            </a:r>
            <a:r>
              <a:rPr lang="en-US" b="1" dirty="0" smtClean="0"/>
              <a:t>are coming </a:t>
            </a:r>
            <a:r>
              <a:rPr lang="en-US" b="1" dirty="0"/>
              <a:t>from just the other part of the city?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7148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Payment Detail Request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6619" y="803275"/>
            <a:ext cx="3084700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022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Bids received in Customer’s Listing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2832" y="803275"/>
            <a:ext cx="3092273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43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Bid Acceptance Message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2832" y="803275"/>
            <a:ext cx="3092273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629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Settings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5359" y="803275"/>
            <a:ext cx="3087220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9183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Profile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387" y="803275"/>
            <a:ext cx="3077164" cy="5248275"/>
          </a:xfrm>
        </p:spPr>
      </p:pic>
    </p:spTree>
    <p:extLst>
      <p:ext uri="{BB962C8B-B14F-4D97-AF65-F5344CB8AC3E}">
        <p14:creationId xmlns:p14="http://schemas.microsoft.com/office/powerpoint/2010/main" val="1844498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Password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9133" y="803275"/>
            <a:ext cx="3079672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2989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 Support Facility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02644" y="803275"/>
            <a:ext cx="3112650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46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DOF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466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The basic idea of the app is to provide same-day delivery service at an affordable price for a city.</a:t>
            </a:r>
          </a:p>
          <a:p>
            <a:r>
              <a:rPr lang="en-US" dirty="0" smtClean="0"/>
              <a:t>Customers can send and receive items across the city.</a:t>
            </a:r>
          </a:p>
          <a:p>
            <a:r>
              <a:rPr lang="en-US" dirty="0" smtClean="0"/>
              <a:t>Customer can act as Poster and Bidder.</a:t>
            </a:r>
          </a:p>
          <a:p>
            <a:r>
              <a:rPr lang="en-US" dirty="0" smtClean="0"/>
              <a:t>Customer as a Poster can post a listing which </a:t>
            </a:r>
            <a:r>
              <a:rPr lang="en-US" dirty="0"/>
              <a:t>will have item’s name, description, value, </a:t>
            </a:r>
            <a:r>
              <a:rPr lang="en-US" dirty="0" smtClean="0"/>
              <a:t>pick-up/delivery address </a:t>
            </a:r>
            <a:r>
              <a:rPr lang="en-US" dirty="0"/>
              <a:t>&amp; time etc</a:t>
            </a:r>
            <a:r>
              <a:rPr lang="en-US" dirty="0" smtClean="0"/>
              <a:t>.</a:t>
            </a:r>
          </a:p>
          <a:p>
            <a:r>
              <a:rPr lang="en-US" dirty="0" smtClean="0"/>
              <a:t>Customer as a Runners </a:t>
            </a:r>
            <a:r>
              <a:rPr lang="en-US" dirty="0"/>
              <a:t>will see this listing </a:t>
            </a:r>
            <a:r>
              <a:rPr lang="en-US" dirty="0" smtClean="0"/>
              <a:t>on their </a:t>
            </a:r>
            <a:r>
              <a:rPr lang="en-US" dirty="0"/>
              <a:t>phone and bid for it.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920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</a:t>
            </a:r>
            <a:r>
              <a:rPr lang="en-US" dirty="0"/>
              <a:t>Platform </a:t>
            </a:r>
            <a:r>
              <a:rPr lang="en-US" dirty="0" smtClean="0"/>
              <a:t> and Audience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Target platform for app is Android.</a:t>
            </a:r>
          </a:p>
          <a:p>
            <a:r>
              <a:rPr lang="en-US" dirty="0" smtClean="0"/>
              <a:t>Reason </a:t>
            </a:r>
            <a:r>
              <a:rPr lang="en-US" dirty="0"/>
              <a:t>for choosing this platform is </a:t>
            </a:r>
            <a:r>
              <a:rPr lang="en-US" dirty="0" smtClean="0"/>
              <a:t>that the </a:t>
            </a:r>
            <a:r>
              <a:rPr lang="en-US" dirty="0"/>
              <a:t>target audience we are focusing on usually </a:t>
            </a:r>
            <a:r>
              <a:rPr lang="en-US" dirty="0" smtClean="0"/>
              <a:t>comes from </a:t>
            </a:r>
            <a:r>
              <a:rPr lang="en-US" dirty="0"/>
              <a:t>middle class communities and they tend to own an android device rather than an iPhone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</a:t>
            </a:r>
            <a:r>
              <a:rPr lang="en-US" dirty="0"/>
              <a:t>targeted users are people </a:t>
            </a:r>
            <a:r>
              <a:rPr lang="en-US" dirty="0" smtClean="0"/>
              <a:t>from </a:t>
            </a:r>
            <a:r>
              <a:rPr lang="en-US" dirty="0"/>
              <a:t>the local area of city who want to send </a:t>
            </a:r>
            <a:r>
              <a:rPr lang="en-US" dirty="0" smtClean="0"/>
              <a:t>or receive </a:t>
            </a:r>
            <a:r>
              <a:rPr lang="en-US" dirty="0"/>
              <a:t>items on the same day.</a:t>
            </a:r>
          </a:p>
          <a:p>
            <a:r>
              <a:rPr lang="en-US" dirty="0"/>
              <a:t>We will also target on people who are looking for part-time work opportunity </a:t>
            </a:r>
            <a:r>
              <a:rPr lang="en-US" dirty="0" smtClean="0"/>
              <a:t>and willing </a:t>
            </a:r>
            <a:r>
              <a:rPr lang="en-US" dirty="0"/>
              <a:t>to deliver items across the city and earn some extra cash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942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Customers</a:t>
            </a:r>
            <a:r>
              <a:rPr lang="en-US" dirty="0" smtClean="0"/>
              <a:t>: </a:t>
            </a:r>
          </a:p>
          <a:p>
            <a:pPr lvl="2">
              <a:buFont typeface="Wingdings" charset="2"/>
              <a:buChar char="ü"/>
            </a:pPr>
            <a:r>
              <a:rPr lang="en-US" dirty="0" smtClean="0"/>
              <a:t> </a:t>
            </a:r>
            <a:r>
              <a:rPr lang="en-US" dirty="0"/>
              <a:t>Same-day affordable delivery.</a:t>
            </a:r>
          </a:p>
          <a:p>
            <a:pPr lvl="2">
              <a:buFont typeface="Wingdings" charset="2"/>
              <a:buChar char="ü"/>
            </a:pPr>
            <a:r>
              <a:rPr lang="en-US" dirty="0" smtClean="0"/>
              <a:t> </a:t>
            </a:r>
            <a:r>
              <a:rPr lang="en-US" dirty="0"/>
              <a:t>Reliable and efficient service.</a:t>
            </a:r>
          </a:p>
          <a:p>
            <a:pPr lvl="2">
              <a:buFont typeface="Wingdings" charset="2"/>
              <a:buChar char="ü"/>
            </a:pPr>
            <a:r>
              <a:rPr lang="en-US" dirty="0" smtClean="0"/>
              <a:t> </a:t>
            </a:r>
            <a:r>
              <a:rPr lang="en-US" dirty="0"/>
              <a:t>Choose their own price.</a:t>
            </a:r>
          </a:p>
          <a:p>
            <a:r>
              <a:rPr lang="en-US" dirty="0"/>
              <a:t>For Runners:</a:t>
            </a:r>
          </a:p>
          <a:p>
            <a:pPr lvl="2">
              <a:buFont typeface="Wingdings" charset="2"/>
              <a:buChar char="ü"/>
            </a:pPr>
            <a:r>
              <a:rPr lang="en-US" dirty="0" smtClean="0"/>
              <a:t> </a:t>
            </a:r>
            <a:r>
              <a:rPr lang="en-US" dirty="0"/>
              <a:t>Part-time work opportunity.</a:t>
            </a:r>
          </a:p>
          <a:p>
            <a:pPr lvl="2">
              <a:buFont typeface="Wingdings" charset="2"/>
              <a:buChar char="ü"/>
            </a:pPr>
            <a:r>
              <a:rPr lang="en-US" dirty="0" smtClean="0"/>
              <a:t> </a:t>
            </a:r>
            <a:r>
              <a:rPr lang="en-US" dirty="0"/>
              <a:t>Can work on their own schedule.</a:t>
            </a:r>
          </a:p>
          <a:p>
            <a:pPr lvl="2">
              <a:buFont typeface="Wingdings" charset="2"/>
              <a:buChar char="ü"/>
            </a:pPr>
            <a:r>
              <a:rPr lang="en-US" dirty="0" smtClean="0"/>
              <a:t> </a:t>
            </a:r>
            <a:r>
              <a:rPr lang="en-US" dirty="0"/>
              <a:t>Bid with other users and ask for their own wage.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637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</a:t>
            </a:r>
            <a:r>
              <a:rPr lang="en-US" dirty="0"/>
              <a:t>A</a:t>
            </a:r>
            <a:r>
              <a:rPr lang="en-US" dirty="0" smtClean="0"/>
              <a:t>pp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Requires Customers </a:t>
            </a:r>
            <a:r>
              <a:rPr lang="en-US" dirty="0"/>
              <a:t>and Runners personal information (Name, </a:t>
            </a:r>
            <a:r>
              <a:rPr lang="en-US" dirty="0" smtClean="0"/>
              <a:t>Phone Number, Email</a:t>
            </a:r>
            <a:r>
              <a:rPr lang="en-US" dirty="0"/>
              <a:t>, Address).</a:t>
            </a:r>
          </a:p>
          <a:p>
            <a:r>
              <a:rPr lang="en-US" dirty="0" smtClean="0"/>
              <a:t>Needs access </a:t>
            </a:r>
            <a:r>
              <a:rPr lang="en-US" dirty="0"/>
              <a:t>to location service.</a:t>
            </a:r>
          </a:p>
          <a:p>
            <a:r>
              <a:rPr lang="en-US" dirty="0" smtClean="0"/>
              <a:t>Requires payment </a:t>
            </a:r>
            <a:r>
              <a:rPr lang="en-US" dirty="0"/>
              <a:t>credentials from both parties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Requires Camera access for posting delivery item image.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958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Monetization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Service Fees </a:t>
            </a:r>
            <a:r>
              <a:rPr lang="en-US" b="1" dirty="0" err="1" smtClean="0"/>
              <a:t>Incurment</a:t>
            </a:r>
            <a:r>
              <a:rPr lang="en-US" b="1" dirty="0" smtClean="0"/>
              <a:t> </a:t>
            </a:r>
            <a:r>
              <a:rPr lang="en-US" dirty="0" smtClean="0"/>
              <a:t>: We </a:t>
            </a:r>
            <a:r>
              <a:rPr lang="en-US" dirty="0"/>
              <a:t>incur a minor Service fee of 5% on the amount of accepted bid by </a:t>
            </a:r>
            <a:r>
              <a:rPr lang="en-US" dirty="0" smtClean="0"/>
              <a:t>the customer </a:t>
            </a:r>
            <a:r>
              <a:rPr lang="en-US" dirty="0"/>
              <a:t>who added the listing and they are charged with total amount </a:t>
            </a:r>
            <a:r>
              <a:rPr lang="en-US" dirty="0" smtClean="0"/>
              <a:t>of the </a:t>
            </a:r>
            <a:r>
              <a:rPr lang="en-US" dirty="0"/>
              <a:t>accepted bid plus the service fee. </a:t>
            </a:r>
            <a:r>
              <a:rPr lang="en-US" dirty="0" smtClean="0"/>
              <a:t>Example</a:t>
            </a:r>
            <a:r>
              <a:rPr lang="en-US" dirty="0"/>
              <a:t>:</a:t>
            </a:r>
          </a:p>
          <a:p>
            <a:pPr marL="914400" lvl="2" indent="0">
              <a:buNone/>
            </a:pPr>
            <a:r>
              <a:rPr lang="en-US" dirty="0"/>
              <a:t>Accepted Bid: $50</a:t>
            </a:r>
          </a:p>
          <a:p>
            <a:pPr marL="914400" lvl="2" indent="0">
              <a:buNone/>
            </a:pPr>
            <a:r>
              <a:rPr lang="en-US" dirty="0"/>
              <a:t>Service Fee: 5%</a:t>
            </a:r>
          </a:p>
          <a:p>
            <a:pPr marL="914400" lvl="2" indent="0">
              <a:buNone/>
            </a:pPr>
            <a:r>
              <a:rPr lang="en-US" dirty="0"/>
              <a:t>Total Amount charged: $50 + 5% (50) = $ 52.5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681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Monetization </a:t>
            </a:r>
            <a:r>
              <a:rPr lang="en-US" dirty="0" smtClean="0"/>
              <a:t>Methods (continue)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</a:t>
            </a:r>
            <a:r>
              <a:rPr lang="en-US" dirty="0" smtClean="0"/>
              <a:t>also plan to introduce </a:t>
            </a:r>
            <a:r>
              <a:rPr lang="en-US" dirty="0"/>
              <a:t>mobile advertising using the Google </a:t>
            </a:r>
            <a:r>
              <a:rPr lang="en-US" dirty="0" smtClean="0"/>
              <a:t>AdMob</a:t>
            </a:r>
            <a:r>
              <a:rPr lang="en-US" dirty="0"/>
              <a:t> </a:t>
            </a:r>
            <a:r>
              <a:rPr lang="en-US" dirty="0" smtClean="0"/>
              <a:t>service </a:t>
            </a:r>
            <a:r>
              <a:rPr lang="en-US" dirty="0"/>
              <a:t>where users are shown ads based on their location and </a:t>
            </a:r>
            <a:r>
              <a:rPr lang="en-US" dirty="0" smtClean="0"/>
              <a:t>search history. </a:t>
            </a:r>
          </a:p>
          <a:p>
            <a:r>
              <a:rPr lang="en-US" dirty="0" smtClean="0"/>
              <a:t>Mobile advertising </a:t>
            </a:r>
            <a:r>
              <a:rPr lang="en-US" dirty="0"/>
              <a:t>will generate a substantial amount of revenue for </a:t>
            </a:r>
            <a:r>
              <a:rPr lang="en-US" dirty="0" smtClean="0"/>
              <a:t>the application </a:t>
            </a:r>
            <a:r>
              <a:rPr lang="en-US" dirty="0"/>
              <a:t>and hence ensuring </a:t>
            </a:r>
            <a:r>
              <a:rPr lang="en-US" dirty="0" smtClean="0"/>
              <a:t>continuous </a:t>
            </a:r>
            <a:r>
              <a:rPr lang="en-US" dirty="0"/>
              <a:t>operations of the the company </a:t>
            </a:r>
            <a:r>
              <a:rPr lang="en-US" dirty="0" smtClean="0"/>
              <a:t>as well </a:t>
            </a:r>
            <a:r>
              <a:rPr lang="en-US" dirty="0"/>
              <a:t>as bringing in profits for the company and its stakeholders.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332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Walkthrough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831" y="803275"/>
            <a:ext cx="5248275" cy="5248275"/>
          </a:xfrm>
        </p:spPr>
      </p:pic>
    </p:spTree>
    <p:extLst>
      <p:ext uri="{BB962C8B-B14F-4D97-AF65-F5344CB8AC3E}">
        <p14:creationId xmlns:p14="http://schemas.microsoft.com/office/powerpoint/2010/main" val="1574344736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41</TotalTime>
  <Words>509</Words>
  <Application>Microsoft Macintosh PowerPoint</Application>
  <PresentationFormat>Widescreen</PresentationFormat>
  <Paragraphs>64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Calibri</vt:lpstr>
      <vt:lpstr>Calibri Light</vt:lpstr>
      <vt:lpstr>Rockwell</vt:lpstr>
      <vt:lpstr>Wingdings</vt:lpstr>
      <vt:lpstr>Atlas</vt:lpstr>
      <vt:lpstr>Delivery On Foot</vt:lpstr>
      <vt:lpstr>Why DOF?</vt:lpstr>
      <vt:lpstr>Introduction</vt:lpstr>
      <vt:lpstr>Target Platform  and Audience </vt:lpstr>
      <vt:lpstr>Benefits</vt:lpstr>
      <vt:lpstr>Basic App Requirements</vt:lpstr>
      <vt:lpstr>Monetization Methods</vt:lpstr>
      <vt:lpstr>Monetization Methods (continue)</vt:lpstr>
      <vt:lpstr>App Walkthrough</vt:lpstr>
      <vt:lpstr>Login Screen</vt:lpstr>
      <vt:lpstr>Sign up Screen</vt:lpstr>
      <vt:lpstr>My Listing Screen (Poster Specific)</vt:lpstr>
      <vt:lpstr>Bids Screen</vt:lpstr>
      <vt:lpstr>Add New Listing</vt:lpstr>
      <vt:lpstr>Listing View</vt:lpstr>
      <vt:lpstr>Bids Accepted</vt:lpstr>
      <vt:lpstr>Bid Acceptance</vt:lpstr>
      <vt:lpstr>Bids Screen (Runner Specific)</vt:lpstr>
      <vt:lpstr>Bid Interface</vt:lpstr>
      <vt:lpstr>Payment Detail Request</vt:lpstr>
      <vt:lpstr>Bids received in Customer’s Listing</vt:lpstr>
      <vt:lpstr>Bid Acceptance Message</vt:lpstr>
      <vt:lpstr>Other Settings </vt:lpstr>
      <vt:lpstr>Update Profile</vt:lpstr>
      <vt:lpstr>Change Password</vt:lpstr>
      <vt:lpstr>Customer Support Facility</vt:lpstr>
      <vt:lpstr>Thank You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Delivery On Foot</dc:title>
  <dc:creator>Mandeep Kaur</dc:creator>
  <cp:lastModifiedBy>Mandeep Kaur</cp:lastModifiedBy>
  <cp:revision>6</cp:revision>
  <dcterms:created xsi:type="dcterms:W3CDTF">2017-11-30T08:14:12Z</dcterms:created>
  <dcterms:modified xsi:type="dcterms:W3CDTF">2017-11-30T08:56:03Z</dcterms:modified>
</cp:coreProperties>
</file>

<file path=docProps/thumbnail.jpeg>
</file>